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61" r:id="rId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44" autoAdjust="0"/>
    <p:restoredTop sz="94660"/>
  </p:normalViewPr>
  <p:slideViewPr>
    <p:cSldViewPr snapToGrid="0">
      <p:cViewPr varScale="1">
        <p:scale>
          <a:sx n="46" d="100"/>
          <a:sy n="46" d="100"/>
        </p:scale>
        <p:origin x="780"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10/8/2020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10/8/2020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10/8/2020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10/8/2020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10/8/2020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10/8/2020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10/8/2020</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hrscore.in/"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tsbindia.in/" TargetMode="External"/><Relationship Id="rId2" Type="http://schemas.openxmlformats.org/officeDocument/2006/relationships/hyperlink" Target="http://www.hrscore.in/"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IN" dirty="0" smtClean="0"/>
              <a:t>SWOT Analysis and Path Ahead</a:t>
            </a:r>
            <a:endParaRPr lang="en-IN" dirty="0"/>
          </a:p>
        </p:txBody>
      </p:sp>
      <p:sp>
        <p:nvSpPr>
          <p:cNvPr id="3" name="Subtitle 2"/>
          <p:cNvSpPr>
            <a:spLocks noGrp="1"/>
          </p:cNvSpPr>
          <p:nvPr>
            <p:ph type="subTitle" idx="1"/>
          </p:nvPr>
        </p:nvSpPr>
        <p:spPr>
          <a:xfrm>
            <a:off x="1507067" y="4050833"/>
            <a:ext cx="7766936" cy="2059022"/>
          </a:xfrm>
        </p:spPr>
        <p:txBody>
          <a:bodyPr>
            <a:normAutofit fontScale="70000" lnSpcReduction="20000"/>
          </a:bodyPr>
          <a:lstStyle/>
          <a:p>
            <a:r>
              <a:rPr lang="en-IN" sz="2800" dirty="0" smtClean="0"/>
              <a:t>For Faculties and Students of Institutes/ Universities</a:t>
            </a:r>
          </a:p>
          <a:p>
            <a:endParaRPr lang="en-IN" sz="2800" dirty="0" smtClean="0"/>
          </a:p>
          <a:p>
            <a:r>
              <a:rPr lang="en-IN" sz="2800" dirty="0" smtClean="0"/>
              <a:t>Proposed by Transformational School of Business (TSB), Mumbai</a:t>
            </a:r>
          </a:p>
          <a:p>
            <a:r>
              <a:rPr lang="en-IN" sz="2800" dirty="0" smtClean="0"/>
              <a:t>Copyright </a:t>
            </a:r>
            <a:r>
              <a:rPr lang="en-IN" sz="2800" smtClean="0"/>
              <a:t>@Transformational- OD</a:t>
            </a:r>
            <a:endParaRPr lang="en-IN" sz="2800" dirty="0"/>
          </a:p>
          <a:p>
            <a:r>
              <a:rPr lang="en-IN" sz="2800" dirty="0" smtClean="0">
                <a:hlinkClick r:id="rId2"/>
              </a:rPr>
              <a:t>www.hrscore.in</a:t>
            </a:r>
            <a:r>
              <a:rPr lang="en-IN" sz="2800" dirty="0" smtClean="0"/>
              <a:t>; www.fountainheadforum.com</a:t>
            </a:r>
            <a:endParaRPr lang="en-IN" sz="2800" dirty="0"/>
          </a:p>
        </p:txBody>
      </p:sp>
    </p:spTree>
    <p:extLst>
      <p:ext uri="{BB962C8B-B14F-4D97-AF65-F5344CB8AC3E}">
        <p14:creationId xmlns:p14="http://schemas.microsoft.com/office/powerpoint/2010/main" val="33199051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Strength &amp; Weakness</a:t>
            </a:r>
            <a:endParaRPr lang="en-IN" dirty="0"/>
          </a:p>
        </p:txBody>
      </p:sp>
      <p:sp>
        <p:nvSpPr>
          <p:cNvPr id="3" name="Content Placeholder 2"/>
          <p:cNvSpPr>
            <a:spLocks noGrp="1"/>
          </p:cNvSpPr>
          <p:nvPr>
            <p:ph idx="1"/>
          </p:nvPr>
        </p:nvSpPr>
        <p:spPr/>
        <p:txBody>
          <a:bodyPr/>
          <a:lstStyle/>
          <a:p>
            <a:r>
              <a:rPr lang="en-IN" b="1" u="sng" dirty="0" smtClean="0"/>
              <a:t>Strength:</a:t>
            </a:r>
          </a:p>
          <a:p>
            <a:r>
              <a:rPr lang="en-IN" dirty="0" smtClean="0"/>
              <a:t>Teachers: Disciplined and Hard working </a:t>
            </a:r>
          </a:p>
          <a:p>
            <a:r>
              <a:rPr lang="en-IN" dirty="0" smtClean="0"/>
              <a:t>Students: High Number, Generally sharp and intelligent, Hard working</a:t>
            </a:r>
          </a:p>
          <a:p>
            <a:r>
              <a:rPr lang="en-IN" b="1" u="sng" dirty="0" smtClean="0"/>
              <a:t>Weakness:</a:t>
            </a:r>
          </a:p>
          <a:p>
            <a:r>
              <a:rPr lang="en-IN" dirty="0" smtClean="0"/>
              <a:t>Teachers: lack of Transformational Training to train the students and self in the “result creator areas”</a:t>
            </a:r>
          </a:p>
          <a:p>
            <a:r>
              <a:rPr lang="en-IN" dirty="0" smtClean="0"/>
              <a:t>Students: lack of employability skills</a:t>
            </a:r>
          </a:p>
          <a:p>
            <a:r>
              <a:rPr lang="en-IN" dirty="0" smtClean="0"/>
              <a:t>Lack of entrepreneurship skills</a:t>
            </a:r>
          </a:p>
          <a:p>
            <a:r>
              <a:rPr lang="en-IN" dirty="0" smtClean="0"/>
              <a:t>Lack of result producing skills</a:t>
            </a:r>
          </a:p>
          <a:p>
            <a:r>
              <a:rPr lang="en-IN" dirty="0" smtClean="0"/>
              <a:t>Lack of possibility and result creation skills</a:t>
            </a:r>
            <a:endParaRPr lang="en-IN" dirty="0"/>
          </a:p>
        </p:txBody>
      </p:sp>
    </p:spTree>
    <p:extLst>
      <p:ext uri="{BB962C8B-B14F-4D97-AF65-F5344CB8AC3E}">
        <p14:creationId xmlns:p14="http://schemas.microsoft.com/office/powerpoint/2010/main" val="15253882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Opportunities and Threat</a:t>
            </a:r>
            <a:endParaRPr lang="en-IN" dirty="0"/>
          </a:p>
        </p:txBody>
      </p:sp>
      <p:sp>
        <p:nvSpPr>
          <p:cNvPr id="3" name="Content Placeholder 2"/>
          <p:cNvSpPr>
            <a:spLocks noGrp="1"/>
          </p:cNvSpPr>
          <p:nvPr>
            <p:ph idx="1"/>
          </p:nvPr>
        </p:nvSpPr>
        <p:spPr>
          <a:xfrm>
            <a:off x="677334" y="1350818"/>
            <a:ext cx="8596668" cy="5507181"/>
          </a:xfrm>
        </p:spPr>
        <p:txBody>
          <a:bodyPr>
            <a:noAutofit/>
          </a:bodyPr>
          <a:lstStyle/>
          <a:p>
            <a:r>
              <a:rPr lang="en-IN" sz="2000" dirty="0" smtClean="0"/>
              <a:t>Opportunities: </a:t>
            </a:r>
          </a:p>
          <a:p>
            <a:r>
              <a:rPr lang="en-IN" sz="2000" dirty="0" smtClean="0"/>
              <a:t>Teachers: Once teachers are aware of their Integrity, team building and leadership score at </a:t>
            </a:r>
            <a:r>
              <a:rPr lang="en-IN" sz="2000" dirty="0" smtClean="0">
                <a:hlinkClick r:id="rId2"/>
              </a:rPr>
              <a:t>www.hrscore.in</a:t>
            </a:r>
            <a:r>
              <a:rPr lang="en-IN" sz="2000" dirty="0" smtClean="0"/>
              <a:t>. (These 3 things gives result which is not trained in our institutes); they can improve these scores with the help of the book “you are a born winner”  and online learning website </a:t>
            </a:r>
            <a:r>
              <a:rPr lang="en-IN" sz="2000" dirty="0" smtClean="0">
                <a:hlinkClick r:id="rId3"/>
              </a:rPr>
              <a:t>www.tsbindia.in</a:t>
            </a:r>
            <a:r>
              <a:rPr lang="en-IN" sz="2000" dirty="0" smtClean="0"/>
              <a:t>. with the support of TSB mentors, if needed.</a:t>
            </a:r>
          </a:p>
          <a:p>
            <a:r>
              <a:rPr lang="en-IN" sz="2000" dirty="0" smtClean="0"/>
              <a:t>Students: This Transformational Learnings can then be passed on to the students and this can make Institutes deliver on their Mission, Vision and Values.</a:t>
            </a:r>
          </a:p>
          <a:p>
            <a:r>
              <a:rPr lang="en-IN" sz="2000" u="sng" dirty="0" smtClean="0"/>
              <a:t>Threats:</a:t>
            </a:r>
          </a:p>
          <a:p>
            <a:r>
              <a:rPr lang="en-IN" sz="2000" dirty="0" smtClean="0"/>
              <a:t>Institutes: Foreign good institutes are coming to India. Plus new education policy may shut the institutes if this quality education and the result producing skills of students doesn't improve. So, our proposal to implement “Transformational learnings be given due importance and urgency.</a:t>
            </a:r>
            <a:endParaRPr lang="en-IN" sz="2000" dirty="0"/>
          </a:p>
        </p:txBody>
      </p:sp>
    </p:spTree>
    <p:extLst>
      <p:ext uri="{BB962C8B-B14F-4D97-AF65-F5344CB8AC3E}">
        <p14:creationId xmlns:p14="http://schemas.microsoft.com/office/powerpoint/2010/main" val="42503924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Path Ahead</a:t>
            </a:r>
            <a:endParaRPr lang="en-IN" dirty="0"/>
          </a:p>
        </p:txBody>
      </p:sp>
      <p:sp>
        <p:nvSpPr>
          <p:cNvPr id="3" name="Content Placeholder 2"/>
          <p:cNvSpPr>
            <a:spLocks noGrp="1"/>
          </p:cNvSpPr>
          <p:nvPr>
            <p:ph idx="1"/>
          </p:nvPr>
        </p:nvSpPr>
        <p:spPr>
          <a:xfrm>
            <a:off x="677334" y="1392383"/>
            <a:ext cx="8596668" cy="4648980"/>
          </a:xfrm>
        </p:spPr>
        <p:txBody>
          <a:bodyPr>
            <a:normAutofit/>
          </a:bodyPr>
          <a:lstStyle/>
          <a:p>
            <a:r>
              <a:rPr lang="en-IN" b="1" dirty="0" smtClean="0"/>
              <a:t>Method of implementation</a:t>
            </a:r>
            <a:r>
              <a:rPr lang="en-IN" dirty="0" smtClean="0"/>
              <a:t>:</a:t>
            </a:r>
          </a:p>
          <a:p>
            <a:r>
              <a:rPr lang="en-IN" dirty="0" smtClean="0"/>
              <a:t>Phase I: You can buy the hrscore rating points and Books “you are a born winner” for each of your teachers @ 1501/= to know their human resource score and to improve on that.</a:t>
            </a:r>
          </a:p>
          <a:p>
            <a:r>
              <a:rPr lang="en-IN" dirty="0" smtClean="0"/>
              <a:t>Pls. do the self appraisal of each teachers to know what is their Integrity, team Building and leadership score. Use the books and support from TSB mentors to improve the scores.</a:t>
            </a:r>
          </a:p>
          <a:p>
            <a:r>
              <a:rPr lang="en-IN" dirty="0" smtClean="0"/>
              <a:t>Phase II: Get your top 20 faculties trained in this with 3 Hours programme spread over 6 sessions of 30 minutes. Or in two sessions of 1.30 hrs. each  as per the need. @ 12000/ faculties. </a:t>
            </a:r>
          </a:p>
          <a:p>
            <a:r>
              <a:rPr lang="en-IN" dirty="0" smtClean="0"/>
              <a:t>Phase III: start implementing in your curriculum in 6 months course/ semester as it has 24 chapters. Called “Transformational Life skills”. Details may be designed by the management with your trained teachers in Phase II and TSB mentor.</a:t>
            </a:r>
            <a:endParaRPr lang="en-IN" dirty="0"/>
          </a:p>
        </p:txBody>
      </p:sp>
    </p:spTree>
    <p:extLst>
      <p:ext uri="{BB962C8B-B14F-4D97-AF65-F5344CB8AC3E}">
        <p14:creationId xmlns:p14="http://schemas.microsoft.com/office/powerpoint/2010/main" val="3544981825"/>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34</TotalTime>
  <Words>410</Words>
  <Application>Microsoft Office PowerPoint</Application>
  <PresentationFormat>Widescreen</PresentationFormat>
  <Paragraphs>28</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Trebuchet MS</vt:lpstr>
      <vt:lpstr>Wingdings 3</vt:lpstr>
      <vt:lpstr>Facet</vt:lpstr>
      <vt:lpstr>SWOT Analysis and Path Ahead</vt:lpstr>
      <vt:lpstr>Strength &amp; Weakness</vt:lpstr>
      <vt:lpstr>Opportunities and Threat</vt:lpstr>
      <vt:lpstr>Path Ahead</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SWOT Analysis</dc:title>
  <dc:creator>Admin</dc:creator>
  <cp:lastModifiedBy>Admin</cp:lastModifiedBy>
  <cp:revision>7</cp:revision>
  <dcterms:created xsi:type="dcterms:W3CDTF">2020-10-08T14:06:42Z</dcterms:created>
  <dcterms:modified xsi:type="dcterms:W3CDTF">2020-10-08T14:41:39Z</dcterms:modified>
</cp:coreProperties>
</file>