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62" r:id="rId6"/>
    <p:sldId id="261"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hrscore.i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tsbindia.in/" TargetMode="External"/><Relationship Id="rId2" Type="http://schemas.openxmlformats.org/officeDocument/2006/relationships/hyperlink" Target="http://www.hrscore.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sbindia.in/" TargetMode="External"/><Relationship Id="rId2" Type="http://schemas.openxmlformats.org/officeDocument/2006/relationships/hyperlink" Target="http://www.hrscore.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SWOT </a:t>
            </a:r>
            <a:r>
              <a:rPr lang="en-IN" dirty="0" smtClean="0"/>
              <a:t>Analysis of performance management system </a:t>
            </a:r>
            <a:r>
              <a:rPr lang="en-IN" dirty="0" smtClean="0"/>
              <a:t>and Path Ahead</a:t>
            </a:r>
            <a:endParaRPr lang="en-IN" dirty="0"/>
          </a:p>
        </p:txBody>
      </p:sp>
      <p:sp>
        <p:nvSpPr>
          <p:cNvPr id="3" name="Subtitle 2"/>
          <p:cNvSpPr>
            <a:spLocks noGrp="1"/>
          </p:cNvSpPr>
          <p:nvPr>
            <p:ph type="subTitle" idx="1"/>
          </p:nvPr>
        </p:nvSpPr>
        <p:spPr>
          <a:xfrm>
            <a:off x="1507067" y="4050833"/>
            <a:ext cx="7766936" cy="2059022"/>
          </a:xfrm>
        </p:spPr>
        <p:txBody>
          <a:bodyPr>
            <a:normAutofit fontScale="70000" lnSpcReduction="20000"/>
          </a:bodyPr>
          <a:lstStyle/>
          <a:p>
            <a:r>
              <a:rPr lang="en-IN" sz="2800" dirty="0" smtClean="0"/>
              <a:t>For </a:t>
            </a:r>
            <a:r>
              <a:rPr lang="en-IN" sz="2800" dirty="0" smtClean="0"/>
              <a:t>big corporates, PSUs and Govt. Orgn.</a:t>
            </a:r>
            <a:endParaRPr lang="en-IN" sz="2800" dirty="0" smtClean="0"/>
          </a:p>
          <a:p>
            <a:endParaRPr lang="en-IN" sz="2800" dirty="0" smtClean="0"/>
          </a:p>
          <a:p>
            <a:r>
              <a:rPr lang="en-IN" sz="2800" dirty="0" smtClean="0"/>
              <a:t>Proposed by Transformational School of Business (TSB), Mumbai</a:t>
            </a:r>
          </a:p>
          <a:p>
            <a:r>
              <a:rPr lang="en-IN" sz="2800" dirty="0" smtClean="0"/>
              <a:t>Copyright @Transformational- OD</a:t>
            </a:r>
            <a:endParaRPr lang="en-IN" sz="2800" dirty="0"/>
          </a:p>
          <a:p>
            <a:r>
              <a:rPr lang="en-IN" sz="2800" dirty="0" smtClean="0">
                <a:hlinkClick r:id="rId2"/>
              </a:rPr>
              <a:t>www.hrscore.in</a:t>
            </a:r>
            <a:r>
              <a:rPr lang="en-IN" sz="2800" dirty="0" smtClean="0"/>
              <a:t>; www.fountainheadforum.com</a:t>
            </a:r>
            <a:endParaRPr lang="en-IN" sz="2800" dirty="0"/>
          </a:p>
        </p:txBody>
      </p:sp>
    </p:spTree>
    <p:extLst>
      <p:ext uri="{BB962C8B-B14F-4D97-AF65-F5344CB8AC3E}">
        <p14:creationId xmlns:p14="http://schemas.microsoft.com/office/powerpoint/2010/main" val="3319905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r>
              <a:rPr lang="en-US" dirty="0" smtClean="0"/>
              <a:t>Today Big corporates, PSUs and Govt. organizations are struggling to keep themselves afloat due to their Low returns of asset (including Human resource assets). Human resource are their most important assets which can turn every liability into assets. But due to lack of research in this field, the productivity and Management of Human resources remained much below than expected in India and almost all developing countries. Our product </a:t>
            </a:r>
            <a:r>
              <a:rPr lang="en-US" dirty="0" smtClean="0">
                <a:hlinkClick r:id="rId2"/>
              </a:rPr>
              <a:t>www.hrscore.in</a:t>
            </a:r>
            <a:r>
              <a:rPr lang="en-US" dirty="0" smtClean="0"/>
              <a:t> (for appraisal system where senior have their </a:t>
            </a:r>
            <a:r>
              <a:rPr lang="en-US" dirty="0" err="1" smtClean="0"/>
              <a:t>hrscore</a:t>
            </a:r>
            <a:r>
              <a:rPr lang="en-US" dirty="0" smtClean="0"/>
              <a:t> at their dashboard for easy mentoring, Book “you are a born winner” (for the subordinate to understand the mentoring in easy way and implement) and online mentoring </a:t>
            </a:r>
            <a:r>
              <a:rPr lang="en-US" dirty="0" smtClean="0">
                <a:hlinkClick r:id="rId3"/>
              </a:rPr>
              <a:t>www.tsbindia.in</a:t>
            </a:r>
            <a:r>
              <a:rPr lang="en-US" dirty="0" smtClean="0"/>
              <a:t> (for videos and question answer for further mastery as a certificate course)</a:t>
            </a:r>
          </a:p>
          <a:p>
            <a:r>
              <a:rPr lang="en-US" dirty="0" smtClean="0"/>
              <a:t>This tool is easy to implement and the people can be ready to deliver exponential results within few weeks.</a:t>
            </a:r>
            <a:endParaRPr lang="en-IN" dirty="0"/>
          </a:p>
        </p:txBody>
      </p:sp>
    </p:spTree>
    <p:extLst>
      <p:ext uri="{BB962C8B-B14F-4D97-AF65-F5344CB8AC3E}">
        <p14:creationId xmlns:p14="http://schemas.microsoft.com/office/powerpoint/2010/main" val="220461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Strength &amp; Weakness</a:t>
            </a:r>
            <a:endParaRPr lang="en-IN" dirty="0"/>
          </a:p>
        </p:txBody>
      </p:sp>
      <p:sp>
        <p:nvSpPr>
          <p:cNvPr id="3" name="Content Placeholder 2"/>
          <p:cNvSpPr>
            <a:spLocks noGrp="1"/>
          </p:cNvSpPr>
          <p:nvPr>
            <p:ph idx="1"/>
          </p:nvPr>
        </p:nvSpPr>
        <p:spPr/>
        <p:txBody>
          <a:bodyPr>
            <a:normAutofit fontScale="62500" lnSpcReduction="20000"/>
          </a:bodyPr>
          <a:lstStyle/>
          <a:p>
            <a:r>
              <a:rPr lang="en-IN" b="1" u="sng" dirty="0" smtClean="0"/>
              <a:t>Strength:</a:t>
            </a:r>
          </a:p>
          <a:p>
            <a:r>
              <a:rPr lang="en-IN" dirty="0" smtClean="0"/>
              <a:t>Company</a:t>
            </a:r>
            <a:r>
              <a:rPr lang="en-IN" dirty="0" smtClean="0"/>
              <a:t>: Good infrastructure, High tangible assets, access to finance</a:t>
            </a:r>
          </a:p>
          <a:p>
            <a:r>
              <a:rPr lang="en-IN" dirty="0" smtClean="0"/>
              <a:t> </a:t>
            </a:r>
            <a:r>
              <a:rPr lang="en-IN" dirty="0" smtClean="0"/>
              <a:t>Officers</a:t>
            </a:r>
            <a:r>
              <a:rPr lang="en-IN" dirty="0" smtClean="0"/>
              <a:t>: </a:t>
            </a:r>
            <a:r>
              <a:rPr lang="en-IN" dirty="0" smtClean="0"/>
              <a:t>High Number, Generally sharp and intelligent, Hard working</a:t>
            </a:r>
          </a:p>
          <a:p>
            <a:r>
              <a:rPr lang="en-IN" b="1" u="sng" dirty="0" smtClean="0"/>
              <a:t>Weakness:</a:t>
            </a:r>
          </a:p>
          <a:p>
            <a:r>
              <a:rPr lang="en-IN" dirty="0" smtClean="0"/>
              <a:t>Company</a:t>
            </a:r>
            <a:r>
              <a:rPr lang="en-IN" dirty="0" smtClean="0"/>
              <a:t>:</a:t>
            </a:r>
          </a:p>
          <a:p>
            <a:r>
              <a:rPr lang="en-US" dirty="0" smtClean="0"/>
              <a:t>Low intangible assets and poor Human resource management and productivity</a:t>
            </a:r>
            <a:endParaRPr lang="en-IN" dirty="0"/>
          </a:p>
          <a:p>
            <a:r>
              <a:rPr lang="en-IN" dirty="0" smtClean="0"/>
              <a:t> </a:t>
            </a:r>
            <a:r>
              <a:rPr lang="en-IN" dirty="0" smtClean="0"/>
              <a:t>lack of </a:t>
            </a:r>
            <a:r>
              <a:rPr lang="en-IN" dirty="0" smtClean="0"/>
              <a:t>“Transformational (ability to create possibilities) Training” and incorrect appraisal system so as to miss out good talent, low productivity of only about 1 crore/ employees vs. MNCs of avg. 30 cr./ employees</a:t>
            </a:r>
            <a:endParaRPr lang="en-IN" dirty="0" smtClean="0"/>
          </a:p>
          <a:p>
            <a:r>
              <a:rPr lang="en-IN" dirty="0" smtClean="0"/>
              <a:t>Officers</a:t>
            </a:r>
            <a:r>
              <a:rPr lang="en-IN" dirty="0" smtClean="0"/>
              <a:t>: </a:t>
            </a:r>
            <a:r>
              <a:rPr lang="en-IN" dirty="0" smtClean="0"/>
              <a:t>lack </a:t>
            </a:r>
            <a:r>
              <a:rPr lang="en-IN" dirty="0" smtClean="0"/>
              <a:t>of creativity and innovation</a:t>
            </a:r>
          </a:p>
          <a:p>
            <a:r>
              <a:rPr lang="en-US" dirty="0" smtClean="0"/>
              <a:t>Lack of motivation and inspiration</a:t>
            </a:r>
          </a:p>
          <a:p>
            <a:r>
              <a:rPr lang="en-US" dirty="0" smtClean="0"/>
              <a:t>Full of reasons and less of results</a:t>
            </a:r>
          </a:p>
          <a:p>
            <a:r>
              <a:rPr lang="en-US" dirty="0" smtClean="0"/>
              <a:t>Worried and fearful due to incorrect appraisal system</a:t>
            </a:r>
          </a:p>
          <a:p>
            <a:r>
              <a:rPr lang="en-US" dirty="0" smtClean="0"/>
              <a:t>Confused with lack of right role model and clear cut guidelines.</a:t>
            </a:r>
          </a:p>
          <a:p>
            <a:r>
              <a:rPr lang="en-US" dirty="0" smtClean="0"/>
              <a:t>Wastage of about 80% time in just worrying about their Job security</a:t>
            </a:r>
          </a:p>
          <a:p>
            <a:r>
              <a:rPr lang="en-US" dirty="0" smtClean="0"/>
              <a:t>Huge stress and poor health due to corporate politics</a:t>
            </a:r>
            <a:endParaRPr lang="en-IN" dirty="0" smtClean="0"/>
          </a:p>
        </p:txBody>
      </p:sp>
    </p:spTree>
    <p:extLst>
      <p:ext uri="{BB962C8B-B14F-4D97-AF65-F5344CB8AC3E}">
        <p14:creationId xmlns:p14="http://schemas.microsoft.com/office/powerpoint/2010/main" val="1525388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Opportunities</a:t>
            </a:r>
            <a:endParaRPr lang="en-IN" dirty="0"/>
          </a:p>
        </p:txBody>
      </p:sp>
      <p:sp>
        <p:nvSpPr>
          <p:cNvPr id="3" name="Content Placeholder 2"/>
          <p:cNvSpPr>
            <a:spLocks noGrp="1"/>
          </p:cNvSpPr>
          <p:nvPr>
            <p:ph idx="1"/>
          </p:nvPr>
        </p:nvSpPr>
        <p:spPr>
          <a:xfrm>
            <a:off x="677334" y="1350818"/>
            <a:ext cx="8596668" cy="5507181"/>
          </a:xfrm>
        </p:spPr>
        <p:txBody>
          <a:bodyPr>
            <a:noAutofit/>
          </a:bodyPr>
          <a:lstStyle/>
          <a:p>
            <a:r>
              <a:rPr lang="en-IN" sz="2000" dirty="0" smtClean="0"/>
              <a:t>Opportunities: </a:t>
            </a:r>
            <a:endParaRPr lang="en-IN" sz="2000" dirty="0" smtClean="0"/>
          </a:p>
          <a:p>
            <a:r>
              <a:rPr lang="en-US" sz="2000" u="sng" dirty="0" smtClean="0"/>
              <a:t>Companies:</a:t>
            </a:r>
          </a:p>
          <a:p>
            <a:r>
              <a:rPr lang="en-US" sz="2000" dirty="0" smtClean="0"/>
              <a:t>Good quality recruitments and faster integration due to clear guidelines of working on “Integrity, Team effectiveness and Leadership score”</a:t>
            </a:r>
          </a:p>
          <a:p>
            <a:r>
              <a:rPr lang="en-US" sz="2000" dirty="0" smtClean="0"/>
              <a:t>Low Human resource department cost and better mentoring due to accurate appraisal of Human resource</a:t>
            </a:r>
            <a:r>
              <a:rPr lang="en-US" sz="2000" dirty="0" smtClean="0"/>
              <a:t> </a:t>
            </a:r>
            <a:endParaRPr lang="en-IN" sz="2000" dirty="0" smtClean="0"/>
          </a:p>
          <a:p>
            <a:r>
              <a:rPr lang="en-IN" sz="2000" u="sng" dirty="0" smtClean="0"/>
              <a:t>Officers</a:t>
            </a:r>
            <a:r>
              <a:rPr lang="en-IN" sz="2000" dirty="0" smtClean="0"/>
              <a:t>: </a:t>
            </a:r>
            <a:r>
              <a:rPr lang="en-IN" sz="2000" dirty="0" smtClean="0"/>
              <a:t>Once </a:t>
            </a:r>
            <a:r>
              <a:rPr lang="en-IN" sz="2000" dirty="0" smtClean="0"/>
              <a:t>officers</a:t>
            </a:r>
            <a:r>
              <a:rPr lang="en-IN" sz="2000" dirty="0" smtClean="0"/>
              <a:t> </a:t>
            </a:r>
            <a:r>
              <a:rPr lang="en-IN" sz="2000" dirty="0" smtClean="0"/>
              <a:t>are aware of their Integrity, team building and leadership score at </a:t>
            </a:r>
            <a:r>
              <a:rPr lang="en-IN" sz="2000" dirty="0" smtClean="0">
                <a:hlinkClick r:id="rId2"/>
              </a:rPr>
              <a:t>www.hrscore.in</a:t>
            </a:r>
            <a:r>
              <a:rPr lang="en-IN" sz="2000" dirty="0"/>
              <a:t> </a:t>
            </a:r>
            <a:r>
              <a:rPr lang="en-IN" sz="2000" dirty="0" smtClean="0"/>
              <a:t>and the </a:t>
            </a:r>
            <a:r>
              <a:rPr lang="en-IN" sz="2000" dirty="0" err="1" smtClean="0"/>
              <a:t>superios</a:t>
            </a:r>
            <a:r>
              <a:rPr lang="en-IN" sz="2000" dirty="0" smtClean="0"/>
              <a:t> can guide them</a:t>
            </a:r>
            <a:r>
              <a:rPr lang="en-IN" sz="2000" dirty="0" smtClean="0"/>
              <a:t>(These </a:t>
            </a:r>
            <a:r>
              <a:rPr lang="en-IN" sz="2000" dirty="0" smtClean="0"/>
              <a:t>3 things gives result which is not trained in our institutes); they can improve these scores with the help of the book “you are a born winner”  and online learning website </a:t>
            </a:r>
            <a:r>
              <a:rPr lang="en-IN" sz="2000" dirty="0" smtClean="0">
                <a:hlinkClick r:id="rId3"/>
              </a:rPr>
              <a:t>www.tsbindia.in</a:t>
            </a:r>
            <a:r>
              <a:rPr lang="en-IN" sz="2000" dirty="0" smtClean="0"/>
              <a:t>. with the support of TSB mentors, if </a:t>
            </a:r>
            <a:r>
              <a:rPr lang="en-IN" sz="2000" dirty="0" smtClean="0"/>
              <a:t>needed, then the productivity and profit is start increasing within few weeks.</a:t>
            </a:r>
            <a:endParaRPr lang="en-IN" sz="2000" dirty="0" smtClean="0"/>
          </a:p>
        </p:txBody>
      </p:sp>
    </p:spTree>
    <p:extLst>
      <p:ext uri="{BB962C8B-B14F-4D97-AF65-F5344CB8AC3E}">
        <p14:creationId xmlns:p14="http://schemas.microsoft.com/office/powerpoint/2010/main" val="425039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a:t>
            </a:r>
            <a:endParaRPr lang="en-IN" dirty="0"/>
          </a:p>
        </p:txBody>
      </p:sp>
      <p:sp>
        <p:nvSpPr>
          <p:cNvPr id="3" name="Content Placeholder 2"/>
          <p:cNvSpPr>
            <a:spLocks noGrp="1"/>
          </p:cNvSpPr>
          <p:nvPr>
            <p:ph idx="1"/>
          </p:nvPr>
        </p:nvSpPr>
        <p:spPr/>
        <p:txBody>
          <a:bodyPr>
            <a:normAutofit fontScale="92500" lnSpcReduction="20000"/>
          </a:bodyPr>
          <a:lstStyle/>
          <a:p>
            <a:r>
              <a:rPr lang="en-IN" u="sng" dirty="0"/>
              <a:t>Threats:</a:t>
            </a:r>
          </a:p>
          <a:p>
            <a:r>
              <a:rPr lang="en-IN" u="sng" dirty="0" smtClean="0"/>
              <a:t>Companies:</a:t>
            </a:r>
          </a:p>
          <a:p>
            <a:r>
              <a:rPr lang="en-IN" dirty="0" smtClean="0"/>
              <a:t> The companies can be bought over by other companies or MNCs. Govt. PSUs can be divested if they don't improve their productivity. It has already started </a:t>
            </a:r>
            <a:r>
              <a:rPr lang="en-IN" dirty="0" err="1" smtClean="0"/>
              <a:t>eg</a:t>
            </a:r>
            <a:r>
              <a:rPr lang="en-IN" dirty="0" smtClean="0"/>
              <a:t>. LIC, Air India etc..</a:t>
            </a:r>
          </a:p>
          <a:p>
            <a:r>
              <a:rPr lang="en-IN" dirty="0" smtClean="0"/>
              <a:t>The companies can become NPAs and the bank and Government can Loose hugely. </a:t>
            </a:r>
          </a:p>
          <a:p>
            <a:r>
              <a:rPr lang="en-US" u="sng" dirty="0" smtClean="0"/>
              <a:t>Officers</a:t>
            </a:r>
            <a:r>
              <a:rPr lang="en-US" dirty="0" smtClean="0"/>
              <a:t>: </a:t>
            </a:r>
          </a:p>
          <a:p>
            <a:r>
              <a:rPr lang="en-US" dirty="0" smtClean="0"/>
              <a:t>The officers can loose Jobs if the cos. Are taken over leading to poor quality of life for their families.</a:t>
            </a:r>
          </a:p>
          <a:p>
            <a:r>
              <a:rPr lang="en-US" dirty="0" smtClean="0"/>
              <a:t>The civil services officers of Govt. may have to forcibly retired if the district and state Govt. doesn't deliver.</a:t>
            </a:r>
          </a:p>
          <a:p>
            <a:r>
              <a:rPr lang="en-US" dirty="0" smtClean="0"/>
              <a:t>The elected leaders can loose the elections if they don't deliver the results to the common people.</a:t>
            </a:r>
            <a:endParaRPr lang="en-IN" dirty="0" smtClean="0"/>
          </a:p>
        </p:txBody>
      </p:sp>
    </p:spTree>
    <p:extLst>
      <p:ext uri="{BB962C8B-B14F-4D97-AF65-F5344CB8AC3E}">
        <p14:creationId xmlns:p14="http://schemas.microsoft.com/office/powerpoint/2010/main" val="586496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Path Ahead</a:t>
            </a:r>
            <a:endParaRPr lang="en-IN" dirty="0"/>
          </a:p>
        </p:txBody>
      </p:sp>
      <p:sp>
        <p:nvSpPr>
          <p:cNvPr id="3" name="Content Placeholder 2"/>
          <p:cNvSpPr>
            <a:spLocks noGrp="1"/>
          </p:cNvSpPr>
          <p:nvPr>
            <p:ph idx="1"/>
          </p:nvPr>
        </p:nvSpPr>
        <p:spPr>
          <a:xfrm>
            <a:off x="677334" y="1392383"/>
            <a:ext cx="8596668" cy="4648980"/>
          </a:xfrm>
        </p:spPr>
        <p:txBody>
          <a:bodyPr>
            <a:normAutofit lnSpcReduction="10000"/>
          </a:bodyPr>
          <a:lstStyle/>
          <a:p>
            <a:r>
              <a:rPr lang="en-IN" b="1" u="sng" dirty="0" smtClean="0"/>
              <a:t>Method of implementation</a:t>
            </a:r>
            <a:r>
              <a:rPr lang="en-IN" dirty="0" smtClean="0"/>
              <a:t>:</a:t>
            </a:r>
          </a:p>
          <a:p>
            <a:r>
              <a:rPr lang="en-IN" dirty="0" smtClean="0"/>
              <a:t>Phase I: </a:t>
            </a:r>
            <a:r>
              <a:rPr lang="en-IN" dirty="0" smtClean="0"/>
              <a:t>Companies/ organisations </a:t>
            </a:r>
            <a:r>
              <a:rPr lang="en-IN" dirty="0" smtClean="0"/>
              <a:t>can </a:t>
            </a:r>
            <a:r>
              <a:rPr lang="en-IN" dirty="0" smtClean="0"/>
              <a:t>buy the hrscore rating points and Books “you are a born winner</a:t>
            </a:r>
            <a:r>
              <a:rPr lang="en-IN" dirty="0" smtClean="0"/>
              <a:t>” by Navin K choudhary </a:t>
            </a:r>
            <a:r>
              <a:rPr lang="en-IN" dirty="0" smtClean="0"/>
              <a:t>for each of </a:t>
            </a:r>
            <a:r>
              <a:rPr lang="en-IN" dirty="0" smtClean="0"/>
              <a:t>the officers</a:t>
            </a:r>
            <a:r>
              <a:rPr lang="en-IN" dirty="0" smtClean="0"/>
              <a:t> @ </a:t>
            </a:r>
            <a:r>
              <a:rPr lang="en-IN" dirty="0" smtClean="0"/>
              <a:t>1501/= to know their human resource score and to improve on </a:t>
            </a:r>
            <a:r>
              <a:rPr lang="en-IN" dirty="0" smtClean="0"/>
              <a:t>that thru book and videos on YouTube chapter wise.</a:t>
            </a:r>
            <a:endParaRPr lang="en-IN" dirty="0" smtClean="0"/>
          </a:p>
          <a:p>
            <a:r>
              <a:rPr lang="en-IN" dirty="0" smtClean="0"/>
              <a:t>Pls. do the self appraisal of each </a:t>
            </a:r>
            <a:r>
              <a:rPr lang="en-IN" dirty="0" smtClean="0"/>
              <a:t>officers</a:t>
            </a:r>
            <a:r>
              <a:rPr lang="en-IN" dirty="0" smtClean="0"/>
              <a:t> </a:t>
            </a:r>
            <a:r>
              <a:rPr lang="en-IN" dirty="0" smtClean="0"/>
              <a:t>to know what is their </a:t>
            </a:r>
            <a:r>
              <a:rPr lang="en-IN" dirty="0" smtClean="0"/>
              <a:t>www.hrscore.in (Integrity</a:t>
            </a:r>
            <a:r>
              <a:rPr lang="en-IN" dirty="0" smtClean="0"/>
              <a:t>, team Building and leadership </a:t>
            </a:r>
            <a:r>
              <a:rPr lang="en-IN" dirty="0" smtClean="0"/>
              <a:t>score). </a:t>
            </a:r>
            <a:r>
              <a:rPr lang="en-IN" dirty="0" smtClean="0"/>
              <a:t>Use the books and support from TSB </a:t>
            </a:r>
            <a:r>
              <a:rPr lang="en-IN" dirty="0" smtClean="0"/>
              <a:t>mentors/ Associates </a:t>
            </a:r>
            <a:r>
              <a:rPr lang="en-IN" dirty="0" smtClean="0"/>
              <a:t>to improve the scores.</a:t>
            </a:r>
          </a:p>
          <a:p>
            <a:r>
              <a:rPr lang="en-IN" dirty="0" smtClean="0"/>
              <a:t>Phase II: </a:t>
            </a:r>
            <a:r>
              <a:rPr lang="en-IN" dirty="0" smtClean="0"/>
              <a:t>Get the </a:t>
            </a:r>
            <a:r>
              <a:rPr lang="en-IN" dirty="0" smtClean="0"/>
              <a:t>top 20 </a:t>
            </a:r>
            <a:r>
              <a:rPr lang="en-IN" dirty="0" smtClean="0"/>
              <a:t>officers </a:t>
            </a:r>
            <a:r>
              <a:rPr lang="en-IN" dirty="0" smtClean="0"/>
              <a:t>trained </a:t>
            </a:r>
            <a:r>
              <a:rPr lang="en-IN" dirty="0" smtClean="0"/>
              <a:t>in this with 3 Hours programme spread over 6 sessions of 30 minutes. Or in two sessions of 1.30 hrs. each  as per the need. </a:t>
            </a:r>
            <a:r>
              <a:rPr lang="en-IN" dirty="0" smtClean="0"/>
              <a:t> </a:t>
            </a:r>
            <a:endParaRPr lang="en-IN" dirty="0" smtClean="0"/>
          </a:p>
          <a:p>
            <a:r>
              <a:rPr lang="en-IN" dirty="0" smtClean="0"/>
              <a:t>Phase III: start </a:t>
            </a:r>
            <a:r>
              <a:rPr lang="en-IN" dirty="0" smtClean="0"/>
              <a:t>implementing this all across your organisation with the help of these 20 trained officers/ TSB Associates, Mentors.</a:t>
            </a:r>
          </a:p>
          <a:p>
            <a:r>
              <a:rPr lang="en-IN" b="1" u="sng" dirty="0" smtClean="0"/>
              <a:t>Results expected</a:t>
            </a:r>
            <a:r>
              <a:rPr lang="en-IN" dirty="0" smtClean="0"/>
              <a:t>: productivity (PMS) and </a:t>
            </a:r>
            <a:r>
              <a:rPr lang="en-IN" u="sng" dirty="0" smtClean="0"/>
              <a:t>profit</a:t>
            </a:r>
            <a:r>
              <a:rPr lang="en-IN" dirty="0" smtClean="0"/>
              <a:t> to multiply min. 2 to 3 times with the same asset.</a:t>
            </a:r>
            <a:r>
              <a:rPr lang="en-IN" dirty="0" smtClean="0"/>
              <a:t> </a:t>
            </a:r>
            <a:endParaRPr lang="en-IN" dirty="0"/>
          </a:p>
        </p:txBody>
      </p:sp>
    </p:spTree>
    <p:extLst>
      <p:ext uri="{BB962C8B-B14F-4D97-AF65-F5344CB8AC3E}">
        <p14:creationId xmlns:p14="http://schemas.microsoft.com/office/powerpoint/2010/main" val="354498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Thankyou</a:t>
            </a:r>
            <a:endParaRPr lang="en-IN" dirty="0"/>
          </a:p>
        </p:txBody>
      </p:sp>
      <p:sp>
        <p:nvSpPr>
          <p:cNvPr id="3" name="Subtitle 2"/>
          <p:cNvSpPr>
            <a:spLocks noGrp="1"/>
          </p:cNvSpPr>
          <p:nvPr>
            <p:ph type="subTitle" idx="1"/>
          </p:nvPr>
        </p:nvSpPr>
        <p:spPr/>
        <p:txBody>
          <a:bodyPr/>
          <a:lstStyle/>
          <a:p>
            <a:r>
              <a:rPr lang="en-US" dirty="0" smtClean="0"/>
              <a:t>Call/ Text NOW: 9821459655</a:t>
            </a:r>
            <a:endParaRPr lang="en-IN" dirty="0"/>
          </a:p>
        </p:txBody>
      </p:sp>
    </p:spTree>
    <p:extLst>
      <p:ext uri="{BB962C8B-B14F-4D97-AF65-F5344CB8AC3E}">
        <p14:creationId xmlns:p14="http://schemas.microsoft.com/office/powerpoint/2010/main" val="5889305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336</TotalTime>
  <Words>770</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SWOT Analysis of performance management system and Path Ahead</vt:lpstr>
      <vt:lpstr>Introduction</vt:lpstr>
      <vt:lpstr>Strength &amp; Weakness</vt:lpstr>
      <vt:lpstr>Opportunities</vt:lpstr>
      <vt:lpstr>Threats</vt:lpstr>
      <vt:lpstr>Path Ahead</vt:lpstr>
      <vt:lpstr>Thankyou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Admin</dc:creator>
  <cp:lastModifiedBy>Admin</cp:lastModifiedBy>
  <cp:revision>16</cp:revision>
  <dcterms:created xsi:type="dcterms:W3CDTF">2020-10-08T14:06:42Z</dcterms:created>
  <dcterms:modified xsi:type="dcterms:W3CDTF">2020-10-10T09:03:18Z</dcterms:modified>
</cp:coreProperties>
</file>